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 varScale="1">
        <p:scale>
          <a:sx n="94" d="100"/>
          <a:sy n="94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96AB0-073B-4654-BB97-C55826900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180DD-A4A6-41B2-804F-0173B2C1A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88CD8-CA44-458C-8ED3-C3780508E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9E2C9-919B-45B8-AF10-FEB82542D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E3EE3-7384-4DDE-A51E-3AEDD0662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72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E16FA-6032-4037-BAF4-AD0DF5C26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28043E-7446-4AE0-A61A-3B46F2CBF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576DC-02D2-4ECE-A09C-108AF806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B1A2C-B43B-4B80-949E-ABA776868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6406-367A-42BB-8B80-225D1D472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6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847B48-2D9A-4217-B827-D8F85D267A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C42737-FA4E-4251-93C3-6684644EFC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69E4F-289B-45E4-ADBD-88786D4AD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5B7BE-5A65-4666-AD54-D6F9AF2EF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0D6F2-828E-462D-A3BD-EE4FDA48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65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ADBB-DBF0-4E3F-8C80-46FE5FC50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72E6A-992F-42EA-B708-3C1E127A1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9B92-705A-4CE8-8E63-5E071B02E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D5DA7-92E4-4D1C-964D-4A02014AA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BD066-C921-415F-A290-72FE6B20F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03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B60D9-A65D-496D-BDC4-1F9A6EBF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F5F4B-3192-442A-82D9-3746C886B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15D57-635F-42D7-B700-ABCB72FDE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1C0CF-037E-4DF6-9324-F2393E151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0F789-48B2-423C-B57A-9E4A2097C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7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1D978-055F-4C65-A678-930432E5F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16A24-5CA2-43D8-B9BF-DD70B88BAB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569B0-5C6E-4920-964B-C78AAA6DF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671F3-6BC0-48DA-8674-B61D3F411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8C84EC-8DC1-4143-A475-27C0A4269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EFC13-DE9C-43F8-9EEB-F8FBF0100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8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D7E07-3048-4443-A7A1-64384ED94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CEA7D-F312-4C76-A739-838AC3616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27120-DA26-4875-BE0E-E4FA332D44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08FE48-B191-435E-AAC3-072598B29B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68CEB1-26A8-44DB-ACBD-A67FE2E37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001DB5-8863-49DA-AA2C-72FD3A9D9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54616F-45E9-4026-B5B9-88DAE15A2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E9DD65-F27D-44A4-BA62-A86CFAAE7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60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F1641-6A6C-48CC-8D64-A07645570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CD222-6433-4B20-BEA0-A60DE039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C6FDA0-DE6B-4A3D-ABD6-E7ED17A23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073510-705B-4286-A49B-DE6D1F062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4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E49044-B7D2-4F0E-9922-734F2ED0D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47557-698B-47EF-841B-AE0D9B190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04AC4-97E4-4EF4-B5F1-3B7B8F352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29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49377-48B1-420C-8016-89AC68ACB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38EB6-BC76-4777-B5FB-59C82A476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48AD0-8F8C-41C6-8335-20D1CE945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79E6E-6959-4644-A545-E2EE2E749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FC26C-84FF-4328-B8D1-BD155A843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82457-BEDB-41CF-A3B8-7C4EC2CD4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7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0CC44-E342-4D5E-AB63-C08E8B064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219B55-A3BE-4F1A-9A15-7E9B4B493F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EC548-49AA-468B-84C6-77AF51C58B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8C346A-98CD-4DB7-B183-427199F86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64EE7-46FD-4B41-B444-6FF3F291C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B007FF-0E3E-4D66-AD49-C1D21D0FC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74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DC262-179F-47DA-9132-6461FA388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DB7DA-2112-40A1-9F88-12172A6CE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8C54C-50C9-4321-810E-E0CC7459E4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14C0F-7996-4274-9476-4CDFA9000BFD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B8E3-ABB0-4F9A-92F4-05E0446C04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C3FA6-8484-4CD6-9268-F6709AB85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26DEE-62CC-49FE-8604-2EF900D54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56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Penn-CIT59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Penn-CIT599/final-project-team64_chessgam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3A904-665C-4F80-928C-2C4F6E3FCD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64 Chess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A589C8-3526-4CBF-9878-2207AA94BC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Jean-Michel Guerin</a:t>
            </a:r>
          </a:p>
          <a:p>
            <a:r>
              <a:rPr lang="en-US" dirty="0"/>
              <a:t>Pranay Raj Kapoor</a:t>
            </a:r>
          </a:p>
          <a:p>
            <a:r>
              <a:rPr lang="en-US" dirty="0"/>
              <a:t>Michael Triglia </a:t>
            </a:r>
          </a:p>
          <a:p>
            <a:r>
              <a:rPr lang="en-US" dirty="0">
                <a:solidFill>
                  <a:srgbClr val="FF0000"/>
                </a:solidFill>
              </a:rPr>
              <a:t>**NOTE: Best to view </a:t>
            </a:r>
            <a:r>
              <a:rPr lang="en-US">
                <a:solidFill>
                  <a:srgbClr val="FF0000"/>
                </a:solidFill>
              </a:rPr>
              <a:t>in Windows OS </a:t>
            </a:r>
            <a:r>
              <a:rPr lang="en-US" dirty="0">
                <a:solidFill>
                  <a:srgbClr val="FF0000"/>
                </a:solidFill>
              </a:rPr>
              <a:t>to see all graphics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20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633FB-AC08-4D2B-AA03-97E62574CB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DFC003-C2C9-4982-BC1E-6ECA351BDD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AF5DE4-68EA-4378-ADF8-CA86E1BCD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604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16C0DD7-3598-4669-AE0F-654097D2AB75}"/>
              </a:ext>
            </a:extLst>
          </p:cNvPr>
          <p:cNvSpPr/>
          <p:nvPr/>
        </p:nvSpPr>
        <p:spPr>
          <a:xfrm>
            <a:off x="254000" y="23495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E241D33-B697-4A6D-8A5D-D64F03B5D8A4}"/>
              </a:ext>
            </a:extLst>
          </p:cNvPr>
          <p:cNvSpPr/>
          <p:nvPr/>
        </p:nvSpPr>
        <p:spPr>
          <a:xfrm>
            <a:off x="508000" y="32639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294A78-AD05-45A5-9542-813FF77083E5}"/>
              </a:ext>
            </a:extLst>
          </p:cNvPr>
          <p:cNvSpPr txBox="1"/>
          <p:nvPr/>
        </p:nvSpPr>
        <p:spPr>
          <a:xfrm>
            <a:off x="6807200" y="5634037"/>
            <a:ext cx="538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Once in IDE from GitHub (</a:t>
            </a:r>
            <a:r>
              <a:rPr lang="en-US" b="1" dirty="0">
                <a:hlinkClick r:id="rId3"/>
              </a:rPr>
              <a:t>UPenn-CIT599</a:t>
            </a:r>
            <a:r>
              <a:rPr lang="en-US" b="1" dirty="0"/>
              <a:t> / </a:t>
            </a:r>
            <a:r>
              <a:rPr lang="en-US" b="1" dirty="0">
                <a:hlinkClick r:id="rId4"/>
              </a:rPr>
              <a:t>final-project-team64_chessgame</a:t>
            </a:r>
            <a:r>
              <a:rPr lang="en-US" dirty="0">
                <a:solidFill>
                  <a:srgbClr val="FF0000"/>
                </a:solidFill>
              </a:rPr>
              <a:t>) </a:t>
            </a:r>
          </a:p>
          <a:p>
            <a:r>
              <a:rPr lang="en-US" dirty="0">
                <a:solidFill>
                  <a:srgbClr val="FF0000"/>
                </a:solidFill>
              </a:rPr>
              <a:t>Within application package, click “GUI_Runner.java”</a:t>
            </a:r>
          </a:p>
        </p:txBody>
      </p:sp>
    </p:spTree>
    <p:extLst>
      <p:ext uri="{BB962C8B-B14F-4D97-AF65-F5344CB8AC3E}">
        <p14:creationId xmlns:p14="http://schemas.microsoft.com/office/powerpoint/2010/main" val="175262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13DE72-3DFE-4514-AE1C-A5E5FA018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34DA729-3489-4A28-8064-1BEA4BB11A21}"/>
              </a:ext>
            </a:extLst>
          </p:cNvPr>
          <p:cNvSpPr/>
          <p:nvPr/>
        </p:nvSpPr>
        <p:spPr>
          <a:xfrm>
            <a:off x="863600" y="55499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429E041-83C0-43ED-B240-4EECD4778892}"/>
              </a:ext>
            </a:extLst>
          </p:cNvPr>
          <p:cNvSpPr/>
          <p:nvPr/>
        </p:nvSpPr>
        <p:spPr>
          <a:xfrm>
            <a:off x="3263900" y="5549900"/>
            <a:ext cx="711200" cy="114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8CCB1D-2A98-4745-AF6E-6805CCCAA126}"/>
              </a:ext>
            </a:extLst>
          </p:cNvPr>
          <p:cNvSpPr txBox="1"/>
          <p:nvPr/>
        </p:nvSpPr>
        <p:spPr>
          <a:xfrm>
            <a:off x="6807200" y="5735637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Run as “Java Application” and GUI should launch</a:t>
            </a:r>
          </a:p>
        </p:txBody>
      </p:sp>
    </p:spTree>
    <p:extLst>
      <p:ext uri="{BB962C8B-B14F-4D97-AF65-F5344CB8AC3E}">
        <p14:creationId xmlns:p14="http://schemas.microsoft.com/office/powerpoint/2010/main" val="21988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881986-B5BC-47DF-8D0B-AD66E2A9C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69" y="0"/>
            <a:ext cx="1140846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F6EE0E-8090-4365-98AD-C3BBBF228058}"/>
              </a:ext>
            </a:extLst>
          </p:cNvPr>
          <p:cNvSpPr txBox="1"/>
          <p:nvPr/>
        </p:nvSpPr>
        <p:spPr>
          <a:xfrm>
            <a:off x="5994400" y="6142037"/>
            <a:ext cx="538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can play against yourself or hand the mouse to your friend/coworker</a:t>
            </a:r>
          </a:p>
        </p:txBody>
      </p:sp>
    </p:spTree>
    <p:extLst>
      <p:ext uri="{BB962C8B-B14F-4D97-AF65-F5344CB8AC3E}">
        <p14:creationId xmlns:p14="http://schemas.microsoft.com/office/powerpoint/2010/main" val="900691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285BE-62C7-4901-9BF5-0BFCAC92E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69" y="0"/>
            <a:ext cx="11408462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610DEC0-4D34-4C25-BBFF-7E66D26321AF}"/>
              </a:ext>
            </a:extLst>
          </p:cNvPr>
          <p:cNvSpPr/>
          <p:nvPr/>
        </p:nvSpPr>
        <p:spPr>
          <a:xfrm>
            <a:off x="3289300" y="723900"/>
            <a:ext cx="5295900" cy="1320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E6F0B1-3B6C-4A7F-B866-04BC678761A9}"/>
              </a:ext>
            </a:extLst>
          </p:cNvPr>
          <p:cNvSpPr txBox="1"/>
          <p:nvPr/>
        </p:nvSpPr>
        <p:spPr>
          <a:xfrm>
            <a:off x="5346700" y="6142037"/>
            <a:ext cx="6032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Frame will tell you which team is currently playing.  Once piece is selected, you may move to the positions highlighted. </a:t>
            </a:r>
          </a:p>
        </p:txBody>
      </p:sp>
    </p:spTree>
    <p:extLst>
      <p:ext uri="{BB962C8B-B14F-4D97-AF65-F5344CB8AC3E}">
        <p14:creationId xmlns:p14="http://schemas.microsoft.com/office/powerpoint/2010/main" val="2508088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BEADDE5-D37A-4718-AA09-EBEFF2BBE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69" y="0"/>
            <a:ext cx="1140846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67D542-4A94-4973-8FD3-F327E99B5187}"/>
              </a:ext>
            </a:extLst>
          </p:cNvPr>
          <p:cNvSpPr txBox="1"/>
          <p:nvPr/>
        </p:nvSpPr>
        <p:spPr>
          <a:xfrm>
            <a:off x="3162300" y="6142037"/>
            <a:ext cx="8216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Once the King is captured you may not move any further. select “Quit Game” or start the fun over with “New GUI Game!”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D01824F-F498-4CF7-AB97-7FE3B37ED5FF}"/>
              </a:ext>
            </a:extLst>
          </p:cNvPr>
          <p:cNvSpPr/>
          <p:nvPr/>
        </p:nvSpPr>
        <p:spPr>
          <a:xfrm>
            <a:off x="9410700" y="3784600"/>
            <a:ext cx="2438400" cy="5207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88E7678-3337-45D0-AB4C-C5CD73FAD119}"/>
              </a:ext>
            </a:extLst>
          </p:cNvPr>
          <p:cNvSpPr/>
          <p:nvPr/>
        </p:nvSpPr>
        <p:spPr>
          <a:xfrm>
            <a:off x="9474200" y="4470400"/>
            <a:ext cx="2438400" cy="5207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275BD35-C216-46CA-8FD0-1424A7F84177}"/>
              </a:ext>
            </a:extLst>
          </p:cNvPr>
          <p:cNvSpPr/>
          <p:nvPr/>
        </p:nvSpPr>
        <p:spPr>
          <a:xfrm>
            <a:off x="3289300" y="723900"/>
            <a:ext cx="5295900" cy="1320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10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AE81C7-C273-E64B-AA4D-AE53E300F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18"/>
            <a:ext cx="12196394" cy="634593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B4AAB72-ADF9-2844-98EC-FD7B9AD7AD98}"/>
              </a:ext>
            </a:extLst>
          </p:cNvPr>
          <p:cNvSpPr/>
          <p:nvPr/>
        </p:nvSpPr>
        <p:spPr>
          <a:xfrm>
            <a:off x="3196870" y="4677000"/>
            <a:ext cx="855023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 run the JUnit tests in the tests package, open “BoardTest.java”. </a:t>
            </a:r>
          </a:p>
          <a:p>
            <a:r>
              <a:rPr lang="en-US" dirty="0">
                <a:solidFill>
                  <a:srgbClr val="FF0000"/>
                </a:solidFill>
              </a:rPr>
              <a:t>You can see that entire package may have errors if the ”.</a:t>
            </a:r>
            <a:r>
              <a:rPr lang="en-US" dirty="0" err="1">
                <a:solidFill>
                  <a:srgbClr val="FF0000"/>
                </a:solidFill>
              </a:rPr>
              <a:t>classpath</a:t>
            </a:r>
            <a:r>
              <a:rPr lang="en-US" dirty="0">
                <a:solidFill>
                  <a:srgbClr val="FF0000"/>
                </a:solidFill>
              </a:rPr>
              <a:t>” has not been added.</a:t>
            </a:r>
          </a:p>
          <a:p>
            <a:r>
              <a:rPr lang="en-US" dirty="0">
                <a:solidFill>
                  <a:srgbClr val="FF0000"/>
                </a:solidFill>
              </a:rPr>
              <a:t>To correct this, hover over any of the “@Test” error in “BoardTest.java” and select either “Add Junit 5 library to build path” (or “Add JUnit 4 library to build path”, it does not matter).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660EB8-39B1-FA4B-9D5C-02CDD43117D5}"/>
              </a:ext>
            </a:extLst>
          </p:cNvPr>
          <p:cNvSpPr/>
          <p:nvPr/>
        </p:nvSpPr>
        <p:spPr>
          <a:xfrm>
            <a:off x="3730367" y="3428414"/>
            <a:ext cx="2645719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E5F8D85-370E-3A4A-9EB5-B897548D6249}"/>
              </a:ext>
            </a:extLst>
          </p:cNvPr>
          <p:cNvSpPr/>
          <p:nvPr/>
        </p:nvSpPr>
        <p:spPr>
          <a:xfrm>
            <a:off x="3384460" y="2804121"/>
            <a:ext cx="1210962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1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E2FD0A-A9F3-5D41-B681-71C1E0599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299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8D78C9-78A6-574E-AA9D-3DC0B54FD955}"/>
              </a:ext>
            </a:extLst>
          </p:cNvPr>
          <p:cNvSpPr/>
          <p:nvPr/>
        </p:nvSpPr>
        <p:spPr>
          <a:xfrm>
            <a:off x="6192579" y="2518624"/>
            <a:ext cx="4728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Then select “JunitTestSuite.java” &gt; “Run As” &gt; “JUnit Test” 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E82240C-9F14-FA44-A9CC-8456574A2477}"/>
              </a:ext>
            </a:extLst>
          </p:cNvPr>
          <p:cNvSpPr/>
          <p:nvPr/>
        </p:nvSpPr>
        <p:spPr>
          <a:xfrm>
            <a:off x="586895" y="1397973"/>
            <a:ext cx="1513018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44BB734-AADB-3541-82F5-37AF606B7E45}"/>
              </a:ext>
            </a:extLst>
          </p:cNvPr>
          <p:cNvSpPr/>
          <p:nvPr/>
        </p:nvSpPr>
        <p:spPr>
          <a:xfrm>
            <a:off x="2637809" y="4532128"/>
            <a:ext cx="2645719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A991E39-0CEB-9945-BE28-1E7FB45ECAD7}"/>
              </a:ext>
            </a:extLst>
          </p:cNvPr>
          <p:cNvSpPr/>
          <p:nvPr/>
        </p:nvSpPr>
        <p:spPr>
          <a:xfrm>
            <a:off x="5244817" y="4532127"/>
            <a:ext cx="2645719" cy="345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77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05B762-696A-A740-88B5-35A22D5D2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887"/>
            <a:ext cx="12192000" cy="637222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FE71B54-EE6A-CA4E-93DF-43D6F6676780}"/>
              </a:ext>
            </a:extLst>
          </p:cNvPr>
          <p:cNvSpPr/>
          <p:nvPr/>
        </p:nvSpPr>
        <p:spPr>
          <a:xfrm>
            <a:off x="2729470" y="976185"/>
            <a:ext cx="2645719" cy="12310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1633DA-21D3-4D46-A6A0-3088308188F5}"/>
              </a:ext>
            </a:extLst>
          </p:cNvPr>
          <p:cNvSpPr/>
          <p:nvPr/>
        </p:nvSpPr>
        <p:spPr>
          <a:xfrm>
            <a:off x="6956854" y="4998015"/>
            <a:ext cx="47284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By running the “JunitTestSuite.java”, one would be able to run all the tests in the </a:t>
            </a:r>
            <a:r>
              <a:rPr lang="en-US">
                <a:solidFill>
                  <a:srgbClr val="FF0000"/>
                </a:solidFill>
              </a:rPr>
              <a:t>tests package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404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</TotalTime>
  <Words>244</Words>
  <Application>Microsoft Macintosh PowerPoint</Application>
  <PresentationFormat>Widescreen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Team 64 Chess Game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T</dc:creator>
  <cp:lastModifiedBy>Kapoor, Pranay Raj</cp:lastModifiedBy>
  <cp:revision>39</cp:revision>
  <dcterms:created xsi:type="dcterms:W3CDTF">2020-04-24T23:50:30Z</dcterms:created>
  <dcterms:modified xsi:type="dcterms:W3CDTF">2020-04-28T02:07:31Z</dcterms:modified>
</cp:coreProperties>
</file>

<file path=docProps/thumbnail.jpeg>
</file>